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5" autoAdjust="0"/>
  </p:normalViewPr>
  <p:slideViewPr>
    <p:cSldViewPr>
      <p:cViewPr>
        <p:scale>
          <a:sx n="100" d="100"/>
          <a:sy n="100" d="100"/>
        </p:scale>
        <p:origin x="1354" y="-2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5D0B1-2C8F-4C81-93D2-8E46017702B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5671D-5914-4A19-9B43-D5285DA4F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9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5671D-5914-4A19-9B43-D5285DA4F6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27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78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86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6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7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8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62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07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83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2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45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1194B-5B31-4FE5-9741-BD22066BAF8A}" type="datetimeFigureOut">
              <a:rPr lang="cs-CZ" smtClean="0"/>
              <a:t>26.08.2021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154B-9A8F-4ED3-8186-F11A86590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45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2296" y="179513"/>
            <a:ext cx="6480736" cy="1614552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latin typeface="Lucida Calligraphy" panose="03010101010101010101" pitchFamily="66" charset="0"/>
              </a:rPr>
            </a:br>
            <a:br>
              <a:rPr lang="cs-CZ" sz="1800" b="1" dirty="0">
                <a:latin typeface="Lucida Calligraphy" panose="03010101010101010101" pitchFamily="66" charset="0"/>
              </a:rPr>
            </a:br>
            <a:br>
              <a:rPr lang="cs-CZ" sz="1800" b="1" dirty="0">
                <a:latin typeface="Lucida Calligraphy" panose="03010101010101010101" pitchFamily="66" charset="0"/>
              </a:rPr>
            </a:br>
            <a:r>
              <a:rPr lang="cs-CZ" sz="1800" b="1" dirty="0">
                <a:latin typeface="Lucida Calligraphy" panose="03010101010101010101" pitchFamily="66" charset="0"/>
              </a:rPr>
              <a:t>             Základní škola s </a:t>
            </a:r>
            <a:r>
              <a:rPr lang="cs-CZ" sz="1800" b="1" dirty="0" err="1">
                <a:latin typeface="Lucida Calligraphy" panose="03010101010101010101" pitchFamily="66" charset="0"/>
              </a:rPr>
              <a:t>RvHv</a:t>
            </a:r>
            <a:r>
              <a:rPr lang="cs-CZ" sz="1800" b="1" dirty="0">
                <a:latin typeface="Lucida Calligraphy" panose="03010101010101010101" pitchFamily="66" charset="0"/>
              </a:rPr>
              <a:t>, Teplice, Maršovská 1575/2 </a:t>
            </a:r>
            <a:br>
              <a:rPr lang="cs-CZ" sz="1800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119" y="1874843"/>
            <a:ext cx="6408711" cy="6714373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Plán společných akcí ŠD ve školním roce 2021/2022</a:t>
            </a:r>
          </a:p>
          <a:p>
            <a:endParaRPr lang="cs-CZ" sz="1600" b="1" dirty="0"/>
          </a:p>
          <a:p>
            <a:r>
              <a:rPr lang="cs-CZ" sz="1800" b="1" dirty="0">
                <a:solidFill>
                  <a:schemeClr val="tx1"/>
                </a:solidFill>
              </a:rPr>
              <a:t> Motto: „Jaro, léto, podzim, zima - celý rok je u nás prima</a:t>
            </a:r>
            <a:r>
              <a:rPr lang="cs-CZ" sz="1800" dirty="0">
                <a:solidFill>
                  <a:schemeClr val="tx1"/>
                </a:solidFill>
              </a:rPr>
              <a:t>“</a:t>
            </a:r>
          </a:p>
          <a:p>
            <a:pPr algn="l"/>
            <a:r>
              <a:rPr lang="cs-CZ" sz="1800" b="1" dirty="0"/>
              <a:t>                       </a:t>
            </a:r>
          </a:p>
          <a:p>
            <a:pPr algn="l"/>
            <a:r>
              <a:rPr lang="cs-CZ" sz="1800" b="1" dirty="0"/>
              <a:t> </a:t>
            </a:r>
            <a:r>
              <a:rPr lang="cs-CZ" sz="1800" b="1" dirty="0">
                <a:solidFill>
                  <a:srgbClr val="FFC000"/>
                </a:solidFill>
              </a:rPr>
              <a:t>ZÁŘÍ</a:t>
            </a:r>
          </a:p>
          <a:p>
            <a:pPr algn="just"/>
            <a:r>
              <a:rPr lang="cs-CZ" sz="1800" dirty="0"/>
              <a:t>  </a:t>
            </a:r>
            <a:r>
              <a:rPr lang="cs-CZ" sz="1400" dirty="0">
                <a:solidFill>
                  <a:schemeClr val="tx1"/>
                </a:solidFill>
              </a:rPr>
              <a:t>-,,Jak jsme se poznali“- seznamovací a kontaktní hry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škola není bludiště( třída, družina, jídelna, šatny)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družina očima dětí – zrakové vnímání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seznámení se školním řádem a řádem ŠD - bezpečnost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kruh přátelství z korálků                  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houby – jedlé , nejedlé, jedovaté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kolektivní koláž - akvária</a:t>
            </a:r>
          </a:p>
          <a:p>
            <a:pPr algn="just"/>
            <a:r>
              <a:rPr lang="cs-CZ" sz="1400" dirty="0">
                <a:solidFill>
                  <a:schemeClr val="tx1"/>
                </a:solidFill>
              </a:rPr>
              <a:t>  - zahájení </a:t>
            </a:r>
            <a:r>
              <a:rPr lang="cs-CZ" sz="1400" dirty="0" err="1">
                <a:solidFill>
                  <a:schemeClr val="tx1"/>
                </a:solidFill>
              </a:rPr>
              <a:t>celodružinové</a:t>
            </a:r>
            <a:r>
              <a:rPr lang="cs-CZ" sz="1400" dirty="0">
                <a:solidFill>
                  <a:schemeClr val="tx1"/>
                </a:solidFill>
              </a:rPr>
              <a:t> hry s tématem,,</a:t>
            </a:r>
            <a:r>
              <a:rPr lang="cs-CZ" sz="1400" dirty="0" err="1">
                <a:solidFill>
                  <a:schemeClr val="tx1"/>
                </a:solidFill>
              </a:rPr>
              <a:t>Jaro,léto,podzim,zima</a:t>
            </a:r>
            <a:r>
              <a:rPr lang="cs-CZ" sz="1400" dirty="0">
                <a:solidFill>
                  <a:schemeClr val="tx1"/>
                </a:solidFill>
              </a:rPr>
              <a:t>-celý rok je prima“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19" y="107504"/>
            <a:ext cx="911252" cy="168656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04664" y="6084168"/>
            <a:ext cx="46085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ŘÍJEN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dirty="0"/>
              <a:t>-</a:t>
            </a:r>
            <a:r>
              <a:rPr lang="cs-CZ" sz="1400" dirty="0"/>
              <a:t>,,Jsem bystrý“- cesta do školy a ze školy</a:t>
            </a:r>
          </a:p>
          <a:p>
            <a:r>
              <a:rPr lang="cs-CZ" sz="1400" dirty="0"/>
              <a:t>- „Kde je moje místo“- rodina, škola, město</a:t>
            </a:r>
          </a:p>
          <a:p>
            <a:r>
              <a:rPr lang="cs-CZ" sz="1400" dirty="0"/>
              <a:t>- pracujeme s přírodninami( kaštany, listí…)</a:t>
            </a:r>
          </a:p>
          <a:p>
            <a:r>
              <a:rPr lang="cs-CZ" sz="1400" dirty="0"/>
              <a:t>- vytvoříme obraz slunce z knoflíků</a:t>
            </a:r>
          </a:p>
          <a:p>
            <a:r>
              <a:rPr lang="cs-CZ" sz="1400" dirty="0"/>
              <a:t>- kolektivní koláž psů</a:t>
            </a:r>
          </a:p>
          <a:p>
            <a:r>
              <a:rPr lang="cs-CZ" sz="1400" dirty="0"/>
              <a:t>- zahájíme činnost volnočasových aktivit</a:t>
            </a:r>
          </a:p>
          <a:p>
            <a:r>
              <a:rPr lang="cs-CZ" sz="1400" dirty="0"/>
              <a:t>- nakreslíme dýně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Hallowen</a:t>
            </a:r>
            <a:r>
              <a:rPr lang="cs-CZ" sz="1400" dirty="0"/>
              <a:t> – malování strašidel a duchů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hra,,</a:t>
            </a:r>
            <a:r>
              <a:rPr lang="cs-CZ" sz="1400" dirty="0" err="1"/>
              <a:t>Bramboriáda</a:t>
            </a:r>
            <a:r>
              <a:rPr lang="cs-CZ" sz="1400" dirty="0"/>
              <a:t> – slavnosti brambor“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735AEAE-85C7-482A-A742-3D7E956FAF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3465270"/>
            <a:ext cx="1971675" cy="17049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9E40163-1835-4662-9927-9A8B6C1C7C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6500152"/>
            <a:ext cx="2520279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7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4663" y="611560"/>
            <a:ext cx="403244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LISTOPAD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sz="1400" dirty="0"/>
              <a:t>-,,Udělej si sám“- výrobky ze slaného těsta a ze sádry</a:t>
            </a:r>
          </a:p>
          <a:p>
            <a:r>
              <a:rPr lang="cs-CZ" sz="1400" dirty="0"/>
              <a:t>-,,Najdi ve hře zalíbení“- společenské hry</a:t>
            </a:r>
          </a:p>
          <a:p>
            <a:r>
              <a:rPr lang="cs-CZ" sz="1400" dirty="0"/>
              <a:t>- rozvoj řeči – procvičování písmen, slabik, slov, vět</a:t>
            </a:r>
          </a:p>
          <a:p>
            <a:r>
              <a:rPr lang="cs-CZ" sz="1400" dirty="0"/>
              <a:t>- vytvoříme pestrobarevného draka</a:t>
            </a:r>
          </a:p>
          <a:p>
            <a:r>
              <a:rPr lang="cs-CZ" sz="1400" dirty="0"/>
              <a:t>- vytvoříme ježka( různé materiály)</a:t>
            </a:r>
          </a:p>
          <a:p>
            <a:r>
              <a:rPr lang="cs-CZ" sz="1400" dirty="0"/>
              <a:t>- vytváříme návyky na přípravu na vyučování</a:t>
            </a:r>
          </a:p>
          <a:p>
            <a:r>
              <a:rPr lang="cs-CZ" sz="1400" dirty="0"/>
              <a:t>- kolektivní koláž – kočky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,,S </a:t>
            </a:r>
            <a:r>
              <a:rPr lang="cs-CZ" sz="1400" dirty="0" err="1"/>
              <a:t>podzimníčky</a:t>
            </a:r>
            <a:r>
              <a:rPr lang="cs-CZ" sz="1400" dirty="0"/>
              <a:t>-u čaje a svíčky“</a:t>
            </a:r>
          </a:p>
          <a:p>
            <a:endParaRPr lang="cs-CZ" sz="1400" dirty="0"/>
          </a:p>
          <a:p>
            <a:r>
              <a:rPr lang="cs-CZ" sz="1400" dirty="0"/>
              <a:t>  </a:t>
            </a:r>
          </a:p>
          <a:p>
            <a:endParaRPr lang="cs-CZ" dirty="0"/>
          </a:p>
          <a:p>
            <a:r>
              <a:rPr lang="cs-CZ" dirty="0"/>
              <a:t> 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9176" y="3275856"/>
            <a:ext cx="362789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PROSINEC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1400" dirty="0"/>
              <a:t>- Čert a Mikuláš - pohádka</a:t>
            </a:r>
          </a:p>
          <a:p>
            <a:r>
              <a:rPr lang="cs-CZ" sz="1400" dirty="0"/>
              <a:t>- Advent a Vánoce – tradice, zvyky</a:t>
            </a:r>
          </a:p>
          <a:p>
            <a:r>
              <a:rPr lang="cs-CZ" sz="1400" dirty="0"/>
              <a:t>- tvoříme vánoční přáníčka a dárečky</a:t>
            </a:r>
          </a:p>
          <a:p>
            <a:r>
              <a:rPr lang="cs-CZ" sz="1400" dirty="0"/>
              <a:t>- napíšeme dopis Ježíškovi</a:t>
            </a:r>
          </a:p>
          <a:p>
            <a:r>
              <a:rPr lang="cs-CZ" sz="1400" dirty="0"/>
              <a:t>- návrh vlastního balícího papíru</a:t>
            </a:r>
          </a:p>
          <a:p>
            <a:r>
              <a:rPr lang="cs-CZ" sz="1400" dirty="0"/>
              <a:t>- ,,Rozzářený stromeček“- besídky</a:t>
            </a:r>
          </a:p>
          <a:p>
            <a:r>
              <a:rPr lang="cs-CZ" sz="1400" dirty="0"/>
              <a:t>- tajemství balení krabiček</a:t>
            </a:r>
          </a:p>
          <a:p>
            <a:r>
              <a:rPr lang="cs-CZ" sz="1400" dirty="0"/>
              <a:t>- kolektivní koláž šelem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,,Za vánočním stromkem“  </a:t>
            </a:r>
          </a:p>
          <a:p>
            <a:r>
              <a:rPr lang="cs-CZ" sz="1400" dirty="0"/>
              <a:t>                                      </a:t>
            </a:r>
          </a:p>
          <a:p>
            <a:r>
              <a:rPr lang="cs-CZ" sz="1400" dirty="0"/>
              <a:t> </a:t>
            </a:r>
          </a:p>
          <a:p>
            <a:r>
              <a:rPr lang="cs-CZ" sz="1400" dirty="0"/>
              <a:t>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5709" y="6228184"/>
            <a:ext cx="41970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LEDEN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/>
              <a:t>-</a:t>
            </a:r>
            <a:r>
              <a:rPr lang="cs-CZ" sz="1400" dirty="0"/>
              <a:t>,,Hry bez hranic“- pohyb na hřišti a v tělocvičně</a:t>
            </a:r>
          </a:p>
          <a:p>
            <a:r>
              <a:rPr lang="cs-CZ" sz="1400" dirty="0"/>
              <a:t>-,,Telefonování“ – tvořivá hra</a:t>
            </a:r>
          </a:p>
          <a:p>
            <a:r>
              <a:rPr lang="cs-CZ" sz="1400" dirty="0"/>
              <a:t>- Mezinárodní den (10.1.) - tuleňů, lachtanů </a:t>
            </a:r>
          </a:p>
          <a:p>
            <a:r>
              <a:rPr lang="cs-CZ" sz="1400" dirty="0"/>
              <a:t>  a velryb (vzácní savci)</a:t>
            </a:r>
          </a:p>
          <a:p>
            <a:r>
              <a:rPr lang="cs-CZ" sz="1400" dirty="0"/>
              <a:t>- tvoření pohádkových loutek</a:t>
            </a:r>
          </a:p>
          <a:p>
            <a:r>
              <a:rPr lang="cs-CZ" sz="1400" dirty="0"/>
              <a:t>-,,Co už přečtu sám“</a:t>
            </a:r>
          </a:p>
          <a:p>
            <a:r>
              <a:rPr lang="cs-CZ" sz="1400" dirty="0"/>
              <a:t>-,,Pohádkové odpoledne“-hry s pohádkovou tématikou</a:t>
            </a:r>
          </a:p>
          <a:p>
            <a:r>
              <a:rPr lang="cs-CZ" sz="1400" dirty="0"/>
              <a:t>- kolektivní koláž hraček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„Sníh, led, mráz – zimní čas“</a:t>
            </a:r>
          </a:p>
          <a:p>
            <a:r>
              <a:rPr lang="cs-CZ" sz="1400" dirty="0"/>
              <a:t> </a:t>
            </a:r>
          </a:p>
          <a:p>
            <a:r>
              <a:rPr lang="cs-CZ" dirty="0"/>
              <a:t> </a:t>
            </a:r>
            <a:endParaRPr lang="cs-CZ" sz="140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75FF86D-DE90-4808-8170-F74FB4F34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10" y="604083"/>
            <a:ext cx="2143125" cy="2143125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68BD0F6-3ECC-4F1F-8F5D-D6EDDC7C6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743" y="3275856"/>
            <a:ext cx="1943100" cy="23526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ACD4261-165D-4127-AF14-CE16D03FB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87" y="6396792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3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797" y="683568"/>
            <a:ext cx="418432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ÚNOR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sz="1400" dirty="0"/>
              <a:t>- „Více hlav, více rozumu“- řešení hádanek, skládaček…</a:t>
            </a:r>
          </a:p>
          <a:p>
            <a:r>
              <a:rPr lang="cs-CZ" sz="1400" dirty="0"/>
              <a:t>-,,Domácí mazlíčci“- radosti a starosti se zvířátky </a:t>
            </a:r>
          </a:p>
          <a:p>
            <a:r>
              <a:rPr lang="cs-CZ" sz="1400" dirty="0"/>
              <a:t>- kreslíme různé klauny a šašky</a:t>
            </a:r>
          </a:p>
          <a:p>
            <a:r>
              <a:rPr lang="cs-CZ" sz="1400" dirty="0"/>
              <a:t>- kolektivní koláž ptáčků</a:t>
            </a:r>
          </a:p>
          <a:p>
            <a:r>
              <a:rPr lang="cs-CZ" sz="1400" dirty="0"/>
              <a:t>- karneval školní družiny</a:t>
            </a:r>
          </a:p>
          <a:p>
            <a:r>
              <a:rPr lang="cs-CZ" sz="1400" dirty="0"/>
              <a:t>- správná výslovnost - jazykolamy</a:t>
            </a:r>
          </a:p>
          <a:p>
            <a:r>
              <a:rPr lang="cs-CZ" sz="1400" dirty="0"/>
              <a:t>- origami skládání z papíru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„Letem ptačím světem“</a:t>
            </a:r>
          </a:p>
          <a:p>
            <a:r>
              <a:rPr lang="cs-CZ" sz="1400" dirty="0"/>
              <a:t>                            </a:t>
            </a:r>
          </a:p>
          <a:p>
            <a:r>
              <a:rPr lang="cs-CZ" sz="1400" dirty="0"/>
              <a:t> </a:t>
            </a:r>
          </a:p>
          <a:p>
            <a:r>
              <a:rPr lang="cs-CZ" sz="1400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0639" y="3275856"/>
            <a:ext cx="381305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BŘEZEN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1400" dirty="0"/>
              <a:t>- lidová přísloví a rčení</a:t>
            </a:r>
          </a:p>
          <a:p>
            <a:r>
              <a:rPr lang="cs-CZ" sz="1400" dirty="0"/>
              <a:t>- „Na statku“- kdo tam žije ?</a:t>
            </a:r>
          </a:p>
          <a:p>
            <a:r>
              <a:rPr lang="cs-CZ" sz="1400" dirty="0"/>
              <a:t>- čtyři roční období</a:t>
            </a:r>
          </a:p>
          <a:p>
            <a:r>
              <a:rPr lang="cs-CZ" sz="1400" dirty="0"/>
              <a:t>- ,,Růst člověka“- od miminka po stáří</a:t>
            </a:r>
          </a:p>
          <a:p>
            <a:r>
              <a:rPr lang="cs-CZ" sz="1400" dirty="0"/>
              <a:t>- ,,Chytrá sova“- měsíc knihy</a:t>
            </a:r>
          </a:p>
          <a:p>
            <a:r>
              <a:rPr lang="cs-CZ" sz="1400" dirty="0"/>
              <a:t>- klíčení semínek</a:t>
            </a:r>
          </a:p>
          <a:p>
            <a:r>
              <a:rPr lang="cs-CZ" sz="1400" dirty="0"/>
              <a:t>- kolektivní koláž exotických zvířat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,,Beruška a spol“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4796" y="5851088"/>
            <a:ext cx="447235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DUBEN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1400" dirty="0"/>
              <a:t>- „Polámal se mraveneček“- bezpečnost</a:t>
            </a:r>
          </a:p>
          <a:p>
            <a:r>
              <a:rPr lang="cs-CZ" sz="1400" dirty="0"/>
              <a:t>- ,,Co skrývá lékárnička“</a:t>
            </a:r>
          </a:p>
          <a:p>
            <a:r>
              <a:rPr lang="cs-CZ" sz="1400" dirty="0"/>
              <a:t>- pozorujeme klíčení semínek</a:t>
            </a:r>
          </a:p>
          <a:p>
            <a:r>
              <a:rPr lang="cs-CZ" sz="1400" dirty="0"/>
              <a:t>- kolektivní koláž kopytníků</a:t>
            </a:r>
          </a:p>
          <a:p>
            <a:r>
              <a:rPr lang="cs-CZ" sz="1400" dirty="0"/>
              <a:t>- Den Země – třídění odpadu, chování v přírodě</a:t>
            </a:r>
          </a:p>
          <a:p>
            <a:r>
              <a:rPr lang="cs-CZ" sz="1400" dirty="0"/>
              <a:t>- Velikonoce – přáníčka, vajíčka, zajíčci</a:t>
            </a:r>
          </a:p>
          <a:p>
            <a:r>
              <a:rPr lang="cs-CZ" sz="1400" dirty="0"/>
              <a:t>- tradice a zvyky o Velikonocích</a:t>
            </a:r>
          </a:p>
          <a:p>
            <a:r>
              <a:rPr lang="cs-CZ" sz="1400" dirty="0"/>
              <a:t>- „Čarodějnice“- výtvarná soutěž</a:t>
            </a:r>
          </a:p>
          <a:p>
            <a:r>
              <a:rPr lang="cs-CZ" sz="1400" dirty="0"/>
              <a:t>-</a:t>
            </a:r>
            <a:r>
              <a:rPr lang="cs-CZ" sz="1400" dirty="0" err="1"/>
              <a:t>celodružinová</a:t>
            </a:r>
            <a:r>
              <a:rPr lang="cs-CZ" sz="1400" dirty="0"/>
              <a:t> hra „Za razítky s tlapkami, prsty a kopýtky“</a:t>
            </a:r>
          </a:p>
          <a:p>
            <a:r>
              <a:rPr lang="cs-CZ" sz="1400" dirty="0"/>
              <a:t>                                                    </a:t>
            </a:r>
          </a:p>
          <a:p>
            <a:r>
              <a:rPr lang="cs-CZ" sz="1400" dirty="0"/>
              <a:t> </a:t>
            </a:r>
          </a:p>
          <a:p>
            <a:r>
              <a:rPr lang="cs-CZ" dirty="0"/>
              <a:t> 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70AA9AD-A0E1-46BC-8FD7-F010A3364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608" y="414874"/>
            <a:ext cx="1800225" cy="25431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A2D9ECD-5EFD-4769-BB50-BA4028DB7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530" y="3275857"/>
            <a:ext cx="2270004" cy="244827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6258F0D-A929-4B31-9227-D04CB91858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59" y="5906010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9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664" y="745608"/>
            <a:ext cx="4032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KVĚTEN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1400" dirty="0"/>
              <a:t>-„Den matek“- vytváříme přáníčka</a:t>
            </a:r>
          </a:p>
          <a:p>
            <a:r>
              <a:rPr lang="cs-CZ" sz="1400" dirty="0"/>
              <a:t>- „Rodokmen rodiny“</a:t>
            </a:r>
          </a:p>
          <a:p>
            <a:r>
              <a:rPr lang="cs-CZ" sz="1400" dirty="0"/>
              <a:t>- ,,Kdo ví, odpoví“- vědomostní kvíz</a:t>
            </a:r>
          </a:p>
          <a:p>
            <a:r>
              <a:rPr lang="cs-CZ" sz="1400" dirty="0"/>
              <a:t>- turnaj o nejdelší skok z místa</a:t>
            </a:r>
          </a:p>
          <a:p>
            <a:r>
              <a:rPr lang="cs-CZ" sz="1400" dirty="0"/>
              <a:t>- malujeme jarní obrázky</a:t>
            </a:r>
          </a:p>
          <a:p>
            <a:r>
              <a:rPr lang="cs-CZ" sz="1400" dirty="0"/>
              <a:t>- „Putování časem“- život lidí dříve a nyní </a:t>
            </a:r>
          </a:p>
          <a:p>
            <a:r>
              <a:rPr lang="cs-CZ" sz="1400" dirty="0"/>
              <a:t>- kolektivní koláž - květiny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„Kytky a </a:t>
            </a:r>
            <a:r>
              <a:rPr lang="cs-CZ" sz="1400" dirty="0" err="1"/>
              <a:t>sosáci</a:t>
            </a:r>
            <a:r>
              <a:rPr lang="cs-CZ" sz="1400" dirty="0"/>
              <a:t>“</a:t>
            </a:r>
          </a:p>
          <a:p>
            <a:r>
              <a:rPr lang="cs-CZ" sz="1400" dirty="0"/>
              <a:t>                    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6672" y="3275856"/>
            <a:ext cx="36004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ČERVEN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sz="1400" dirty="0"/>
              <a:t>- prázdninové přání – výlet, dovolená</a:t>
            </a:r>
          </a:p>
          <a:p>
            <a:r>
              <a:rPr lang="cs-CZ" sz="1400" dirty="0"/>
              <a:t>- státy sousedící s ČR</a:t>
            </a:r>
          </a:p>
          <a:p>
            <a:r>
              <a:rPr lang="cs-CZ" sz="1400" dirty="0"/>
              <a:t>- kolektivní koláž motýlů</a:t>
            </a:r>
          </a:p>
          <a:p>
            <a:r>
              <a:rPr lang="cs-CZ" sz="1400" dirty="0"/>
              <a:t>- podmořský svět</a:t>
            </a:r>
          </a:p>
          <a:p>
            <a:r>
              <a:rPr lang="cs-CZ" sz="1400" dirty="0"/>
              <a:t>- oslavíme den dětí na školním hřišti</a:t>
            </a:r>
          </a:p>
          <a:p>
            <a:r>
              <a:rPr lang="cs-CZ" sz="1400" dirty="0"/>
              <a:t>- obrázky ze soli – různé motivy</a:t>
            </a:r>
          </a:p>
          <a:p>
            <a:r>
              <a:rPr lang="cs-CZ" sz="1400" dirty="0"/>
              <a:t>- ,,Co cítím“- zkouška čichu( různé vůně)</a:t>
            </a:r>
          </a:p>
          <a:p>
            <a:r>
              <a:rPr lang="cs-CZ" sz="1400" dirty="0"/>
              <a:t>- </a:t>
            </a:r>
            <a:r>
              <a:rPr lang="cs-CZ" sz="1400" dirty="0" err="1"/>
              <a:t>celodružinová</a:t>
            </a:r>
            <a:r>
              <a:rPr lang="cs-CZ" sz="1400" dirty="0"/>
              <a:t> hra „Za sluneční květinou“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00708" y="8049529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Vyplouváme na prázdniny !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CF5A75-BEB2-451A-AAB1-FE3C4705D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00" y="899592"/>
            <a:ext cx="1371600" cy="18954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9AC67B7-BB2E-4B56-B5A3-B399D1F17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3382978"/>
            <a:ext cx="1728192" cy="189547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41D5A85-B073-41A1-BCA5-32998C2BB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5716602"/>
            <a:ext cx="2178174" cy="209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682</Words>
  <Application>Microsoft Office PowerPoint</Application>
  <PresentationFormat>Předvádění na obrazovce (4:3)</PresentationFormat>
  <Paragraphs>117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Lucida Calligraphy</vt:lpstr>
      <vt:lpstr>Motiv systému Office</vt:lpstr>
      <vt:lpstr>                Základní škola s RvHv, Teplice, Maršovská 1575/2    </vt:lpstr>
      <vt:lpstr>Prezentace aplikace PowerPoint</vt:lpstr>
      <vt:lpstr>Prezentace aplikace PowerPoint</vt:lpstr>
      <vt:lpstr>Prezentace aplikace PowerPoint</vt:lpstr>
    </vt:vector>
  </TitlesOfParts>
  <Company>PMU CZ,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s RvHv, Teplice, Maršovská 1575/2</dc:title>
  <dc:creator>Tenopír</dc:creator>
  <cp:lastModifiedBy>Pavla Tenopírová</cp:lastModifiedBy>
  <cp:revision>106</cp:revision>
  <dcterms:created xsi:type="dcterms:W3CDTF">2015-08-26T17:50:10Z</dcterms:created>
  <dcterms:modified xsi:type="dcterms:W3CDTF">2021-08-26T16:39:04Z</dcterms:modified>
</cp:coreProperties>
</file>