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6A346-A824-4EA7-A7B3-870F647B36E9}" v="2" dt="2022-11-07T11:35:12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ouchner" userId="e51702e3-940c-46ef-a518-98dea6321552" providerId="ADAL" clId="{0646A346-A824-4EA7-A7B3-870F647B36E9}"/>
    <pc:docChg chg="custSel modSld">
      <pc:chgData name="Jan Bouchner" userId="e51702e3-940c-46ef-a518-98dea6321552" providerId="ADAL" clId="{0646A346-A824-4EA7-A7B3-870F647B36E9}" dt="2022-11-07T11:36:18.413" v="152" actId="14100"/>
      <pc:docMkLst>
        <pc:docMk/>
      </pc:docMkLst>
      <pc:sldChg chg="modSp mod">
        <pc:chgData name="Jan Bouchner" userId="e51702e3-940c-46ef-a518-98dea6321552" providerId="ADAL" clId="{0646A346-A824-4EA7-A7B3-870F647B36E9}" dt="2022-11-07T11:30:48.504" v="120" actId="313"/>
        <pc:sldMkLst>
          <pc:docMk/>
          <pc:sldMk cId="1308772891" sldId="257"/>
        </pc:sldMkLst>
        <pc:spChg chg="mod">
          <ac:chgData name="Jan Bouchner" userId="e51702e3-940c-46ef-a518-98dea6321552" providerId="ADAL" clId="{0646A346-A824-4EA7-A7B3-870F647B36E9}" dt="2022-11-07T11:30:48.504" v="120" actId="313"/>
          <ac:spMkLst>
            <pc:docMk/>
            <pc:sldMk cId="1308772891" sldId="257"/>
            <ac:spMk id="3" creationId="{00000000-0000-0000-0000-000000000000}"/>
          </ac:spMkLst>
        </pc:spChg>
      </pc:sldChg>
      <pc:sldChg chg="modSp mod">
        <pc:chgData name="Jan Bouchner" userId="e51702e3-940c-46ef-a518-98dea6321552" providerId="ADAL" clId="{0646A346-A824-4EA7-A7B3-870F647B36E9}" dt="2022-11-07T11:31:55.580" v="137" actId="20577"/>
        <pc:sldMkLst>
          <pc:docMk/>
          <pc:sldMk cId="4087379592" sldId="259"/>
        </pc:sldMkLst>
        <pc:spChg chg="mod">
          <ac:chgData name="Jan Bouchner" userId="e51702e3-940c-46ef-a518-98dea6321552" providerId="ADAL" clId="{0646A346-A824-4EA7-A7B3-870F647B36E9}" dt="2022-11-07T11:31:55.580" v="137" actId="20577"/>
          <ac:spMkLst>
            <pc:docMk/>
            <pc:sldMk cId="4087379592" sldId="259"/>
            <ac:spMk id="3" creationId="{00000000-0000-0000-0000-000000000000}"/>
          </ac:spMkLst>
        </pc:spChg>
      </pc:sldChg>
      <pc:sldChg chg="addSp modSp mod">
        <pc:chgData name="Jan Bouchner" userId="e51702e3-940c-46ef-a518-98dea6321552" providerId="ADAL" clId="{0646A346-A824-4EA7-A7B3-870F647B36E9}" dt="2022-11-07T11:33:51.337" v="145" actId="14100"/>
        <pc:sldMkLst>
          <pc:docMk/>
          <pc:sldMk cId="2725852664" sldId="263"/>
        </pc:sldMkLst>
        <pc:picChg chg="add mod">
          <ac:chgData name="Jan Bouchner" userId="e51702e3-940c-46ef-a518-98dea6321552" providerId="ADAL" clId="{0646A346-A824-4EA7-A7B3-870F647B36E9}" dt="2022-11-07T11:33:51.337" v="145" actId="14100"/>
          <ac:picMkLst>
            <pc:docMk/>
            <pc:sldMk cId="2725852664" sldId="263"/>
            <ac:picMk id="4" creationId="{42E0E773-84FB-1C94-D147-61D7AE274BD6}"/>
          </ac:picMkLst>
        </pc:picChg>
      </pc:sldChg>
      <pc:sldChg chg="addSp modSp mod">
        <pc:chgData name="Jan Bouchner" userId="e51702e3-940c-46ef-a518-98dea6321552" providerId="ADAL" clId="{0646A346-A824-4EA7-A7B3-870F647B36E9}" dt="2022-11-07T11:36:18.413" v="152" actId="14100"/>
        <pc:sldMkLst>
          <pc:docMk/>
          <pc:sldMk cId="653742875" sldId="265"/>
        </pc:sldMkLst>
        <pc:picChg chg="add mod">
          <ac:chgData name="Jan Bouchner" userId="e51702e3-940c-46ef-a518-98dea6321552" providerId="ADAL" clId="{0646A346-A824-4EA7-A7B3-870F647B36E9}" dt="2022-11-07T11:36:18.413" v="152" actId="14100"/>
          <ac:picMkLst>
            <pc:docMk/>
            <pc:sldMk cId="653742875" sldId="265"/>
            <ac:picMk id="4" creationId="{F21E805F-142E-A4D2-BB78-B8925FB98F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F1C81E-13A9-4C8F-BAA4-E6636EC688F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8BDF44-CC2D-44F9-8273-F6145A029280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Základní škola a Mateřská škola Kozlov, příspěvková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sz="5400" dirty="0"/>
              <a:t>Prezentace školy</a:t>
            </a:r>
          </a:p>
        </p:txBody>
      </p:sp>
    </p:spTree>
    <p:extLst>
      <p:ext uri="{BB962C8B-B14F-4D97-AF65-F5344CB8AC3E}">
        <p14:creationId xmlns:p14="http://schemas.microsoft.com/office/powerpoint/2010/main" val="336173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 ZŠ a MŠ Kozlov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6600" dirty="0"/>
          </a:p>
          <a:p>
            <a:pPr marL="0" indent="0" algn="ctr">
              <a:buNone/>
            </a:pPr>
            <a:r>
              <a:rPr lang="cs-CZ" sz="6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8930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Stručná charakteristika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Základní škola v Kozlově tvoří jeden právní subjekt s MŠ</a:t>
            </a:r>
          </a:p>
          <a:p>
            <a:r>
              <a:rPr lang="cs-CZ" sz="2400" dirty="0"/>
              <a:t>MŠ má jedno oddělení mateřské školy</a:t>
            </a:r>
          </a:p>
          <a:p>
            <a:r>
              <a:rPr lang="cs-CZ" sz="2400" dirty="0"/>
              <a:t>Základní škola je málotřídní pro 1. – 5. ročník </a:t>
            </a:r>
          </a:p>
          <a:p>
            <a:r>
              <a:rPr lang="cs-CZ" sz="2400" dirty="0"/>
              <a:t>Výuka v ZŠ probíhá v jedné kmenové učebně se spojenými ročníky (1. – 4.) a je zajištěna ředitelem školy a dvěma učitelkami</a:t>
            </a:r>
          </a:p>
          <a:p>
            <a:r>
              <a:rPr lang="cs-CZ" sz="2400" dirty="0"/>
              <a:t>Součástí školy je i školní družina a školní výdejna</a:t>
            </a:r>
          </a:p>
          <a:p>
            <a:r>
              <a:rPr lang="cs-CZ" sz="2400" dirty="0"/>
              <a:t>ŠVP ZV „Škola se stane místem, kam děti chodí rády“</a:t>
            </a:r>
          </a:p>
          <a:p>
            <a:r>
              <a:rPr lang="cs-CZ" sz="2400" dirty="0"/>
              <a:t>ŠVP PV „Radostné a spokojené dítě=rovnováha duše a těla“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0877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4400" b="1" dirty="0"/>
              <a:t>Společná práce, učíme se, hrajeme si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Klidné a nestresující prostředí školy zasazené do krásné přírody</a:t>
            </a:r>
          </a:p>
          <a:p>
            <a:r>
              <a:rPr lang="cs-CZ" dirty="0"/>
              <a:t>Nízký počet dětí ve třídě (12 -15), umožňuje individuální přístup při vyučování</a:t>
            </a:r>
          </a:p>
          <a:p>
            <a:r>
              <a:rPr lang="cs-CZ" dirty="0"/>
              <a:t>Zapojení moderních technologií do výuky</a:t>
            </a:r>
          </a:p>
          <a:p>
            <a:r>
              <a:rPr lang="cs-CZ" dirty="0"/>
              <a:t>Zájmová činnost – hra na flétnu, hra na kytaru, počítačový kroužek, dramatická výchova</a:t>
            </a:r>
          </a:p>
          <a:p>
            <a:r>
              <a:rPr lang="cs-CZ" dirty="0"/>
              <a:t>Velice dobrá spolupráce s obcí, rodiči a veřejností, společné akce – tvořivé dílny s rodiči, karnevaly, čarodějnice, společná posezení a besídky, výlety,….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3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Další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Pořádáme kulturní vystoupení pro rodiče a veřejnost, škola přispívá ke kulturnímu dění v obci</a:t>
            </a:r>
          </a:p>
          <a:p>
            <a:r>
              <a:rPr lang="cs-CZ" dirty="0"/>
              <a:t>Navštěvujeme divadelní představení</a:t>
            </a:r>
          </a:p>
          <a:p>
            <a:r>
              <a:rPr lang="cs-CZ" dirty="0"/>
              <a:t>Podnikáme turistické výlety</a:t>
            </a:r>
          </a:p>
          <a:p>
            <a:r>
              <a:rPr lang="cs-CZ" dirty="0"/>
              <a:t>Již od MŠ navštěvujeme plavecký výcvik</a:t>
            </a:r>
          </a:p>
          <a:p>
            <a:r>
              <a:rPr lang="cs-CZ" dirty="0"/>
              <a:t>Třídíme odpad, sbíráme druhotné suroviny</a:t>
            </a:r>
          </a:p>
          <a:p>
            <a:r>
              <a:rPr lang="cs-CZ" dirty="0"/>
              <a:t>Spolupracujeme s kroužkem mladých hasičů</a:t>
            </a:r>
          </a:p>
          <a:p>
            <a:r>
              <a:rPr lang="cs-CZ" dirty="0"/>
              <a:t>Spolupracujeme s denním stacionářem – akce na hřišti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3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Málotřídky společně </a:t>
            </a:r>
            <a:r>
              <a:rPr lang="cs-CZ" dirty="0"/>
              <a:t>– projekt zaměřený na spolupráci a konkurenceschopnost</a:t>
            </a:r>
          </a:p>
          <a:p>
            <a:r>
              <a:rPr lang="cs-CZ" u="sng" dirty="0"/>
              <a:t>Peníze EU školám </a:t>
            </a:r>
            <a:r>
              <a:rPr lang="cs-CZ" dirty="0"/>
              <a:t>– „šablony“ </a:t>
            </a:r>
          </a:p>
          <a:p>
            <a:r>
              <a:rPr lang="cs-CZ" u="sng" dirty="0"/>
              <a:t>Moderní vesnické málotřídní školy</a:t>
            </a:r>
            <a:r>
              <a:rPr lang="cs-CZ" dirty="0"/>
              <a:t> – volně navazuje na předcházející projekt Málotřídky společně</a:t>
            </a:r>
          </a:p>
          <a:p>
            <a:pPr algn="just"/>
            <a:r>
              <a:rPr lang="cs-CZ" dirty="0"/>
              <a:t>Projekt </a:t>
            </a:r>
            <a:r>
              <a:rPr lang="cs-CZ" u="sng" dirty="0"/>
              <a:t>Otevřená škola </a:t>
            </a:r>
            <a:r>
              <a:rPr lang="cs-CZ" dirty="0"/>
              <a:t>- je zaměřen na podporu a realizaci </a:t>
            </a:r>
            <a:r>
              <a:rPr lang="cs-CZ" dirty="0" err="1"/>
              <a:t>kurikulární</a:t>
            </a:r>
            <a:r>
              <a:rPr lang="cs-CZ" dirty="0"/>
              <a:t> reformy základních škol v oblasti regionální působnosti, na spolupráci základních škol se státní správou a samosprávou s možností uplatnění inovativních forem spolupráce včetně zapojení škol do komunitního rozvoje.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76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Třída MŠ</a:t>
            </a:r>
          </a:p>
        </p:txBody>
      </p:sp>
      <p:pic>
        <p:nvPicPr>
          <p:cNvPr id="2050" name="Picture 2" descr="F:\fotp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608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interiér, zeď, strop&#10;&#10;Popis byl vytvořen automaticky">
            <a:extLst>
              <a:ext uri="{FF2B5EF4-FFF2-40B4-BE49-F238E27FC236}">
                <a16:creationId xmlns:a16="http://schemas.microsoft.com/office/drawing/2014/main" id="{42E0E773-84FB-1C94-D147-61D7AE274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7088"/>
            <a:ext cx="7776864" cy="489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Nové soc. zařízení MŠ</a:t>
            </a:r>
          </a:p>
        </p:txBody>
      </p:sp>
      <p:pic>
        <p:nvPicPr>
          <p:cNvPr id="1026" name="Picture 2" descr="F:\fotp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Počítačová učebna</a:t>
            </a:r>
          </a:p>
        </p:txBody>
      </p:sp>
      <p:pic>
        <p:nvPicPr>
          <p:cNvPr id="3074" name="Picture 2" descr="F:\fotp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1"/>
            <a:ext cx="756084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9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Učebna ZŠ</a:t>
            </a:r>
          </a:p>
        </p:txBody>
      </p:sp>
      <p:pic>
        <p:nvPicPr>
          <p:cNvPr id="4098" name="Picture 2" descr="F:\fotp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patro, interiér, strop&#10;&#10;Popis byl vytvořen automaticky">
            <a:extLst>
              <a:ext uri="{FF2B5EF4-FFF2-40B4-BE49-F238E27FC236}">
                <a16:creationId xmlns:a16="http://schemas.microsoft.com/office/drawing/2014/main" id="{F21E805F-142E-A4D2-BB78-B8925FB98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48883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4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320</Words>
  <Application>Microsoft Office PowerPoint</Application>
  <PresentationFormat>Předvádění na obrazovce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Tok</vt:lpstr>
      <vt:lpstr>Základní škola a Mateřská škola Kozlov, příspěvková organizace</vt:lpstr>
      <vt:lpstr>Stručná charakteristika školy</vt:lpstr>
      <vt:lpstr>Společná práce, učíme se, hrajeme si</vt:lpstr>
      <vt:lpstr>Další aktivity</vt:lpstr>
      <vt:lpstr>Projekty</vt:lpstr>
      <vt:lpstr>Třída MŠ</vt:lpstr>
      <vt:lpstr>Nové soc. zařízení MŠ</vt:lpstr>
      <vt:lpstr>Počítačová učebna</vt:lpstr>
      <vt:lpstr>Učebna ZŠ</vt:lpstr>
      <vt:lpstr>Za ZŠ a MŠ Kozlov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Kozlov, příspěvková organizace</dc:title>
  <dc:creator>student</dc:creator>
  <cp:lastModifiedBy>Jan Bouchner</cp:lastModifiedBy>
  <cp:revision>9</cp:revision>
  <dcterms:created xsi:type="dcterms:W3CDTF">2014-05-26T04:20:21Z</dcterms:created>
  <dcterms:modified xsi:type="dcterms:W3CDTF">2022-11-07T11:36:24Z</dcterms:modified>
</cp:coreProperties>
</file>